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2ECC-576E-4894-9B27-8C397242109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E01F-C69E-44F2-8C1D-085C4432D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13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2ECC-576E-4894-9B27-8C397242109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E01F-C69E-44F2-8C1D-085C4432D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70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2ECC-576E-4894-9B27-8C397242109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E01F-C69E-44F2-8C1D-085C4432D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32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2ECC-576E-4894-9B27-8C397242109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E01F-C69E-44F2-8C1D-085C4432D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93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2ECC-576E-4894-9B27-8C397242109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E01F-C69E-44F2-8C1D-085C4432D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70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2ECC-576E-4894-9B27-8C397242109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E01F-C69E-44F2-8C1D-085C4432D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55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2ECC-576E-4894-9B27-8C397242109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E01F-C69E-44F2-8C1D-085C4432D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64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2ECC-576E-4894-9B27-8C397242109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E01F-C69E-44F2-8C1D-085C4432D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52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2ECC-576E-4894-9B27-8C397242109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E01F-C69E-44F2-8C1D-085C4432D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47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2ECC-576E-4894-9B27-8C397242109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E01F-C69E-44F2-8C1D-085C4432D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8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2ECC-576E-4894-9B27-8C397242109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E01F-C69E-44F2-8C1D-085C4432D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20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2ECC-576E-4894-9B27-8C397242109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8E01F-C69E-44F2-8C1D-085C4432DF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07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JKNCcOChHsU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68" r="2155" b="-185"/>
          <a:stretch/>
        </p:blipFill>
        <p:spPr>
          <a:xfrm>
            <a:off x="459536" y="65917"/>
            <a:ext cx="11320786" cy="5703599"/>
          </a:xfrm>
          <a:prstGeom prst="rect">
            <a:avLst/>
          </a:prstGeom>
        </p:spPr>
      </p:pic>
      <p:sp>
        <p:nvSpPr>
          <p:cNvPr id="5" name="5 CuadroTexto"/>
          <p:cNvSpPr txBox="1"/>
          <p:nvPr/>
        </p:nvSpPr>
        <p:spPr>
          <a:xfrm>
            <a:off x="1733797" y="2565070"/>
            <a:ext cx="8419605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4a Sessió Consell d’Infància d’Alella</a:t>
            </a:r>
            <a:endParaRPr lang="es-E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a-E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  <a:p>
            <a:r>
              <a:rPr lang="ca-E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 de març de 2024</a:t>
            </a:r>
            <a:endParaRPr lang="ca-ES" b="1" i="1" dirty="0">
              <a:solidFill>
                <a:schemeClr val="bg1">
                  <a:lumMod val="9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endParaRPr lang="es-ES" sz="2400" b="1" dirty="0">
              <a:solidFill>
                <a:schemeClr val="bg1">
                  <a:lumMod val="9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0" y="6067636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2CD263-2498-435C-B1E2-1EAA07C4A527}"/>
              </a:ext>
            </a:extLst>
          </p:cNvPr>
          <p:cNvSpPr/>
          <p:nvPr/>
        </p:nvSpPr>
        <p:spPr>
          <a:xfrm>
            <a:off x="7766462" y="6202212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3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184057" y="1305355"/>
            <a:ext cx="1005246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ca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També hem aprofitat per tractar algunes preguntes sobre el PAC </a:t>
            </a:r>
          </a:p>
          <a:p>
            <a:r>
              <a:rPr lang="ca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(Pla d’Acció Cultural) tot fent una dinàmica.</a:t>
            </a:r>
            <a:endParaRPr lang="ca-ES" sz="2400" i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9" b="10476"/>
          <a:stretch/>
        </p:blipFill>
        <p:spPr>
          <a:xfrm>
            <a:off x="4086026" y="2231978"/>
            <a:ext cx="4055930" cy="328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842480" y="986478"/>
            <a:ext cx="10052461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dinàmica ha girat entorn a 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reflexionar sobre: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</a:t>
            </a:r>
          </a:p>
          <a:p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Els equipaments culturals i les seves activitats  </a:t>
            </a:r>
          </a:p>
          <a:p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Les 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activitats de les entitats 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culturals 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ca-ES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formació i la promoció de la cultura </a:t>
            </a:r>
          </a:p>
          <a:p>
            <a:endParaRPr lang="ca-ES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Després de la posada en comú podem dir que estem prou </a:t>
            </a:r>
          </a:p>
          <a:p>
            <a:pPr algn="just"/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contents i contentes de l’oferta cultural que hi ha al poble </a:t>
            </a:r>
          </a:p>
          <a:p>
            <a:pPr algn="just"/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 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nostra edat 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!!</a:t>
            </a:r>
          </a:p>
          <a:p>
            <a:endParaRPr lang="ca-ES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883227" y="996765"/>
            <a:ext cx="1005246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Després per grups, hem posat en comú tot allò que sabem que es fa a cada espai i també hem parlat de què ens hi agradaria trobar.</a:t>
            </a:r>
          </a:p>
          <a:p>
            <a:endParaRPr lang="ca-ES" sz="2400" b="1" i="1" dirty="0"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6905" r="-317" b="27858"/>
          <a:stretch/>
        </p:blipFill>
        <p:spPr>
          <a:xfrm>
            <a:off x="907415" y="1960112"/>
            <a:ext cx="2903542" cy="21384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24762"/>
          <a:stretch/>
        </p:blipFill>
        <p:spPr>
          <a:xfrm>
            <a:off x="8123988" y="1803592"/>
            <a:ext cx="3155425" cy="22138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22380"/>
          <a:stretch/>
        </p:blipFill>
        <p:spPr>
          <a:xfrm>
            <a:off x="4258835" y="3351810"/>
            <a:ext cx="3543239" cy="19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2139539" y="1425461"/>
            <a:ext cx="1005246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ca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Com ens organitzem per a la propera sessió?</a:t>
            </a:r>
            <a:endParaRPr lang="ca-ES" sz="2800" i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95" y="2068564"/>
            <a:ext cx="4484915" cy="33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948542" y="1285033"/>
            <a:ext cx="1005246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 als consellers i conselleres que 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aneu a l’escola a Alella:</a:t>
            </a:r>
          </a:p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Expliqueu que hem fet al Consell d’infància a 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persones del vostre 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entorn, amb l’ajuda d’aquesta presentació i la </a:t>
            </a:r>
            <a:r>
              <a:rPr lang="ca-ES" sz="24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videoacta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També expliqueu-los 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proposta de gimcana 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esportiva, 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 estarà inclosa dins de la programació de la Festa Major de Sant Feliu 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2024, i recolliu com voleu que sigui aquesta activitat. Podeu utilitzar la fitxa que us deixem a continuació.</a:t>
            </a:r>
          </a:p>
          <a:p>
            <a:pPr marL="457200" indent="-457200">
              <a:buFont typeface="+mj-lt"/>
              <a:buAutoNum type="arabicPeriod"/>
            </a:pPr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la propera sessió compartirem les accions i ens posarem a treballar.</a:t>
            </a:r>
          </a:p>
          <a:p>
            <a:endParaRPr lang="ca-ES" sz="2400" b="1" i="1" dirty="0"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948542" y="1285033"/>
            <a:ext cx="1005246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 als consellers i conselleres que 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aneu a l’escola a Alella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Expliqueu que hem fet al Consell d’infància, amb l’ajuda d’aquesta presentació i la </a:t>
            </a:r>
            <a:r>
              <a:rPr lang="ca-ES" sz="24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videoacta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Parleu sobre la proposta de la 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imcana esportiva que estarà inclosa dins de la programació de la Festa Major de Sant Feliu 2024.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Poseu-vos d’acord sobre com voleu que sigui aquesta activitat. Podeu utilitzar la fitxa que us deixem a continuació.</a:t>
            </a:r>
          </a:p>
          <a:p>
            <a:pPr marL="457200" indent="-457200">
              <a:buFont typeface="+mj-lt"/>
              <a:buAutoNum type="arabicPeriod"/>
            </a:pPr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la propera sessió compartirem les accions i ens posarem a treballar.</a:t>
            </a:r>
          </a:p>
          <a:p>
            <a:endParaRPr lang="ca-ES" sz="2400" b="1" i="1" dirty="0"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948542" y="1236047"/>
            <a:ext cx="10052461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Fitxa per treballar:</a:t>
            </a:r>
          </a:p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Responeu aquestes qüestions per tal de dissenyar la proposta:</a:t>
            </a:r>
          </a:p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Volem que es faci per equips? De quantes persones?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Quins esports volem que es facin.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Quantes proves hi haurà.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Edat mínima dels participants.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Espais on ens agradaria que hi haguessin proves.</a:t>
            </a:r>
          </a:p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a-ES" sz="2400" b="1" i="1" dirty="0"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466605" y="2037176"/>
            <a:ext cx="82771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 veiem el dimarts 7 de maig a les 17.30 h a les Antigues Escoles Fabra amb la informació que hagueu recollit!</a:t>
            </a:r>
          </a:p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a-ES" sz="2400" b="1" i="1" dirty="0"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324100" y="1092530"/>
            <a:ext cx="1005246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Mireu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 </a:t>
            </a:r>
            <a:r>
              <a:rPr lang="es-ES" sz="32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videoacta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per saber </a:t>
            </a:r>
            <a:r>
              <a:rPr lang="es-ES" sz="32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què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32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hem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sz="32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fet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 </a:t>
            </a:r>
            <a:r>
              <a:rPr lang="es-ES" sz="32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Entreu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-hi!</a:t>
            </a:r>
          </a:p>
          <a:p>
            <a:endParaRPr lang="es-ES" sz="2400" b="1" dirty="0">
              <a:solidFill>
                <a:schemeClr val="bg1">
                  <a:lumMod val="9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22719" r="4786"/>
          <a:stretch/>
        </p:blipFill>
        <p:spPr>
          <a:xfrm>
            <a:off x="1496953" y="1944111"/>
            <a:ext cx="6222776" cy="342288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92583" y="4975654"/>
            <a:ext cx="356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u="sng" dirty="0">
                <a:hlinkClick r:id="rId5"/>
              </a:rPr>
              <a:t>https://youtu.be/JKNCcOChHsU</a:t>
            </a: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414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087760" y="1363013"/>
            <a:ext cx="10052461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Hem fet un joc, a l’inici de la sessió, per trencar el gel. </a:t>
            </a:r>
          </a:p>
          <a:p>
            <a:endParaRPr lang="ca-ES" sz="2400" i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00" y="2035673"/>
            <a:ext cx="4498525" cy="3373894"/>
          </a:xfrm>
          <a:prstGeom prst="rect">
            <a:avLst/>
          </a:prstGeom>
        </p:spPr>
      </p:pic>
      <p:sp>
        <p:nvSpPr>
          <p:cNvPr id="7" name="5 CuadroTexto"/>
          <p:cNvSpPr txBox="1"/>
          <p:nvPr/>
        </p:nvSpPr>
        <p:spPr>
          <a:xfrm>
            <a:off x="6682841" y="3080106"/>
            <a:ext cx="502623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</a:t>
            </a:r>
            <a:r>
              <a:rPr lang="ca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aquesta 4a sessió hem participat 15 Consellers i Conselleres</a:t>
            </a:r>
            <a:r>
              <a:rPr lang="ca-E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324100" y="1092530"/>
            <a:ext cx="1005246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Hem </a:t>
            </a:r>
            <a:r>
              <a:rPr lang="ca-ES" sz="28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pogut </a:t>
            </a:r>
            <a:r>
              <a:rPr lang="ca-ES" sz="2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compartir informacions que ens preocupen, i entre altres, hem fet propostes en relació a la sequera.</a:t>
            </a: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5" b="9585"/>
          <a:stretch/>
        </p:blipFill>
        <p:spPr>
          <a:xfrm>
            <a:off x="3222692" y="2292859"/>
            <a:ext cx="5268521" cy="30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216713" y="1869388"/>
            <a:ext cx="10052461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propostes que 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hem 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fet per combatre la 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sequera:</a:t>
            </a:r>
          </a:p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Posar brides de plàstic a les aixetes de l’escola.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Reduir el rec en els parcs i jardins.</a:t>
            </a:r>
          </a:p>
          <a:p>
            <a:endParaRPr lang="ca-ES" sz="2400" i="1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a-ES" sz="2400" i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 farem </a:t>
            </a:r>
            <a:r>
              <a:rPr lang="ca-ES" sz="2400" i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arribar als regidors/es i als tècnics/</a:t>
            </a:r>
            <a:r>
              <a:rPr lang="ca-ES" sz="2400" i="1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</a:t>
            </a:r>
            <a:r>
              <a:rPr lang="ca-ES" sz="2400" i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municipals les vostres propostes de millora pel nostre </a:t>
            </a:r>
            <a:r>
              <a:rPr lang="ca-ES" sz="2400" i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poble.</a:t>
            </a:r>
            <a:endParaRPr lang="ca-ES" sz="2400" i="1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324100" y="1092530"/>
            <a:ext cx="1005246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Hem posat en comú el que hem parlat sobre l’activitat que volem fer per Festa Major Sant Feliu 2024.</a:t>
            </a:r>
            <a:endParaRPr lang="ca-ES" sz="2800" i="1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46" y="2166551"/>
            <a:ext cx="5244695" cy="29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324100" y="1794659"/>
            <a:ext cx="10052461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Cada Conseller i Consellera  ha explicat les propostes més votades de la seva classe o que han recollit dels seu entorn més proper. </a:t>
            </a:r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opcions que més ens han agradat a tots i totes han 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scape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a-ES" sz="24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room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torneig d’esports </a:t>
            </a:r>
            <a:endParaRPr lang="ca-ES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a-ES" sz="2400" b="1" i="1" dirty="0"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735992" y="2600054"/>
            <a:ext cx="330556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Hem expressat com voldríem que fossin les propostes </a:t>
            </a:r>
          </a:p>
          <a:p>
            <a:endParaRPr lang="ca-ES" sz="2400" b="1" i="1" dirty="0"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Llamada de nube 6"/>
          <p:cNvSpPr/>
          <p:nvPr/>
        </p:nvSpPr>
        <p:spPr>
          <a:xfrm>
            <a:off x="1129049" y="1672281"/>
            <a:ext cx="5024616" cy="278919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14" y="930729"/>
            <a:ext cx="3336435" cy="444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" y="533837"/>
            <a:ext cx="11308911" cy="5220412"/>
          </a:xfrm>
          <a:prstGeom prst="rect">
            <a:avLst/>
          </a:prstGeom>
        </p:spPr>
      </p:pic>
      <p:pic>
        <p:nvPicPr>
          <p:cNvPr id="6" name="Picture 2" descr="Ajuntament d'Alella - Dades generals de l'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7" y="6074882"/>
            <a:ext cx="2661788" cy="5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CD263-2498-435C-B1E2-1EAA07C4A527}"/>
              </a:ext>
            </a:extLst>
          </p:cNvPr>
          <p:cNvSpPr/>
          <p:nvPr/>
        </p:nvSpPr>
        <p:spPr>
          <a:xfrm>
            <a:off x="7778339" y="6209458"/>
            <a:ext cx="39307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alella.cat/</a:t>
            </a:r>
            <a:r>
              <a:rPr lang="ca-ES" sz="1600" b="1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consellinfancia</a:t>
            </a:r>
            <a:endParaRPr lang="es-ES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258785" y="1827316"/>
            <a:ext cx="10052461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Referent a la proposta per a la Festa Major de Sant Feliu 2024, hem decidit:</a:t>
            </a:r>
          </a:p>
          <a:p>
            <a:endParaRPr lang="ca-ES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Activitat: </a:t>
            </a: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una gimcana esportiva.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Dia: 27 de juliol de 2024 a la tarda.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Lloc: al Pavelló i a diferents punts del poble.</a:t>
            </a:r>
          </a:p>
          <a:p>
            <a:endParaRPr lang="ca-ES" sz="2400" b="1" i="1" dirty="0">
              <a:cs typeface="Helvetica" panose="020B0604020202020204" pitchFamily="34" charset="0"/>
            </a:endParaRPr>
          </a:p>
          <a:p>
            <a:endParaRPr lang="es-ES" sz="24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573</Words>
  <Application>Microsoft Office PowerPoint</Application>
  <PresentationFormat>Panorámica</PresentationFormat>
  <Paragraphs>83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Aharoni</vt:lpstr>
      <vt:lpstr>Arial</vt:lpstr>
      <vt:lpstr>Arial Black</vt:lpstr>
      <vt:lpstr>Calibri</vt:lpstr>
      <vt:lpstr>Calibri Light</vt:lpstr>
      <vt:lpstr>Helvetica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Ajuntament Alella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Neus Closas Rins</dc:creator>
  <cp:lastModifiedBy>Elena Rahola</cp:lastModifiedBy>
  <cp:revision>22</cp:revision>
  <dcterms:created xsi:type="dcterms:W3CDTF">2021-10-13T09:00:57Z</dcterms:created>
  <dcterms:modified xsi:type="dcterms:W3CDTF">2024-04-04T14:16:49Z</dcterms:modified>
</cp:coreProperties>
</file>